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77058A-AB9F-4894-8928-192F50B2992C}" v="8" dt="2024-06-11T07:40:22.8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2AAF7-024E-4BF0-83F8-B63D0D18924A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853867-1D04-4706-B3BE-F4CB850A7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840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53867-1D04-4706-B3BE-F4CB850A781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349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181CD-2B5D-1220-F1C0-E177476E3A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A18663-0CD0-AA8E-EF4B-24FABE4DC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E810E5-C644-F8EF-C028-D8D8109EF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6F9BC2-D02E-3D1B-45B7-02F437838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40FA53-572B-EE23-0949-689EBAD03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279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EF7421-99E0-4043-4A42-53582FD84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3D2EF8-B305-C301-3FEE-25CF6AB60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6AA8C1-CE93-8007-77E3-03408DF86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B7AE26-89B7-C5CE-0018-35EC8D175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4F07D3-4A9C-8890-A3E7-4DE4ACA56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197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62FF8AD-828A-94EC-BC18-D834CD5913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966B52F-1C3B-0BF9-A72F-E8F373F884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69E15-7394-9139-1483-FB06C88DC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403A18-ADDF-0AB1-41BA-37FC98C0A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856FDF-D870-B78A-5F0D-7F0583729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017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148745-B828-807D-0A9A-40B0A2707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A55ADE-B88F-3443-4461-3B8AB3AFC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521CCE-5126-F6B4-9877-63423AB69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3B74CD-967E-BEF9-9508-6370DF56F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835C8E-0F1E-B854-D686-FE418EEC2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359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7CDA11-2D4A-145A-11C0-DB78527A3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435D46-AB6F-1A92-9503-CA60F9FDC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9576F6-1EC3-EB4B-3FEC-245E96FD8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C4C7DB-BC60-787D-88E1-5E333DE15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CD7997-C693-1073-9EF0-5855AB617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515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19C299-3F0A-6C45-0C10-27D08D1E1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822C56-CC94-5C7B-4634-A1B6F02ED0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0DC088-F87D-DC2C-B0AF-010820794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B2BE0E-2C95-443D-878E-8030D2A00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A3CBF1-0F75-04B6-E470-64895018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E5EF49-944A-37F8-5BEB-9CEFCFA90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016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A05F33-41C0-42D1-E2C3-B42F851B5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7319FE-4F71-EC7B-F7D7-CAD92CA06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D63C58A-5402-33B4-6588-7813C4D3E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2DC418D-9214-0F6F-A48E-07FE811629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C3AF5FA-AEE2-1558-C502-C453F92C40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195D227-199D-49E0-31CD-3225E91B4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41407C3-DF35-67D1-1EA7-5237FC5D1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638EBF6-2380-7F17-5B30-836B8EEC1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863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855D4-3B2E-A0E5-F5B2-32F194D2B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BDE15D-8F73-25F7-75EE-6806497B9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44D32B3-2E3F-9AE3-330B-70499F90D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EC4130-FF78-8BBE-BFC9-D37832E2F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387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68DC54D-3485-6487-6550-C2CBB8D6E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410AB8D-98A5-6E12-22F7-D31517BAB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86DCDA3-4FA4-E794-1C89-8450C8F3A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570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031796-A022-FB5A-E57E-8C9A9EDF0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4DEF8A-9FB0-B2D1-FE03-4B5AAD19B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DEA8A9-F93A-0DF4-DD33-BF06631A7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81A891-7B08-A899-9223-43532D62B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119616-D460-AA87-0370-0B594FCF1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C8DFD6-C407-E4EF-B22D-AE48E1C9D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336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53E293-E4E8-6A46-0491-D202F9317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D030FCA-8C4B-2EA0-71DA-2C30AF73B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64BF6B-5774-B007-F665-AF98DA5CC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245467-2400-709E-3900-C9AABAC62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0FD30E-0A3E-B764-D803-BC928A7E5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507544-C0FF-36BE-9179-B3800AABE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298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7F4694-1884-FFD0-3404-8505A7C91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8A97FC-A686-C8B5-282D-9BB127C36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4D57C1-4A47-8535-0123-250D31699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85FF59-5E47-4CB6-8ECE-D517B633C7C3}" type="datetimeFigureOut">
              <a:rPr lang="ko-KR" altLang="en-US" smtClean="0"/>
              <a:t>2024-06-11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145375-50E6-2B45-B668-5FA3969636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1E4605-D50C-831C-461E-4E69D980A0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7C74D5-DC1D-4604-9C36-9C07463908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2807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8CEC863-102C-0F1D-2898-93408218F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81" y="365496"/>
            <a:ext cx="9392421" cy="1330841"/>
          </a:xfrm>
        </p:spPr>
        <p:txBody>
          <a:bodyPr>
            <a:normAutofit/>
          </a:bodyPr>
          <a:lstStyle/>
          <a:p>
            <a:r>
              <a:rPr lang="ko-KR" altLang="en-US" dirty="0"/>
              <a:t>보물찾기 게임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58998A-9522-5CC2-A3D1-DBDB47A55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322" y="2176738"/>
            <a:ext cx="6810375" cy="3917773"/>
          </a:xfrm>
        </p:spPr>
        <p:txBody>
          <a:bodyPr>
            <a:noAutofit/>
          </a:bodyPr>
          <a:lstStyle/>
          <a:p>
            <a:r>
              <a:rPr lang="en-US" altLang="ko-KR" sz="1600" dirty="0"/>
              <a:t>30</a:t>
            </a:r>
            <a:r>
              <a:rPr lang="ko-KR" altLang="en-US" sz="1600" dirty="0"/>
              <a:t>일 동안 </a:t>
            </a:r>
            <a:r>
              <a:rPr lang="ko-KR" altLang="en-US" sz="1600" dirty="0" err="1"/>
              <a:t>맵을</a:t>
            </a:r>
            <a:r>
              <a:rPr lang="ko-KR" altLang="en-US" sz="1600" dirty="0"/>
              <a:t> 탐색하여 숨겨진 과일을 획득해 점수를 획득하는 게임입니다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점수 시스템</a:t>
            </a:r>
            <a:r>
              <a:rPr lang="en-US" altLang="ko-KR" sz="1600" dirty="0"/>
              <a:t>: </a:t>
            </a:r>
            <a:r>
              <a:rPr lang="ko-KR" altLang="en-US" sz="1600" dirty="0"/>
              <a:t>각 과일마다 점수가 다릅니다</a:t>
            </a:r>
            <a:r>
              <a:rPr lang="en-US" altLang="ko-KR" sz="1600" dirty="0"/>
              <a:t>. </a:t>
            </a:r>
            <a:r>
              <a:rPr lang="ko-KR" altLang="en-US" sz="1600" dirty="0"/>
              <a:t>희귀한 과일일수록 더 높은 점수를 줍니다</a:t>
            </a:r>
            <a:r>
              <a:rPr lang="en-US" altLang="ko-KR" sz="1600" dirty="0"/>
              <a:t>.(</a:t>
            </a:r>
            <a:r>
              <a:rPr lang="ko-KR" altLang="en-US" sz="1600" dirty="0"/>
              <a:t>빨강</a:t>
            </a:r>
            <a:r>
              <a:rPr lang="en-US" altLang="ko-KR" sz="1600" dirty="0"/>
              <a:t>-&gt;</a:t>
            </a:r>
            <a:r>
              <a:rPr lang="ko-KR" altLang="en-US" sz="1600" dirty="0"/>
              <a:t>초록</a:t>
            </a:r>
            <a:r>
              <a:rPr lang="en-US" altLang="ko-KR" sz="1600" dirty="0"/>
              <a:t>-&gt;</a:t>
            </a:r>
            <a:r>
              <a:rPr lang="ko-KR" altLang="en-US" sz="1600" dirty="0"/>
              <a:t>노랑 순</a:t>
            </a:r>
            <a:r>
              <a:rPr lang="en-US" altLang="ko-KR" sz="1600" dirty="0"/>
              <a:t>) </a:t>
            </a:r>
          </a:p>
          <a:p>
            <a:r>
              <a:rPr lang="ko-KR" altLang="en-US" sz="1600" dirty="0"/>
              <a:t>과일을 획득할 시</a:t>
            </a:r>
            <a:r>
              <a:rPr lang="en-US" altLang="ko-KR" sz="1600" dirty="0"/>
              <a:t>, </a:t>
            </a:r>
            <a:r>
              <a:rPr lang="ko-KR" altLang="en-US" sz="1600" dirty="0"/>
              <a:t>점수가 추가되고</a:t>
            </a:r>
            <a:r>
              <a:rPr lang="en-US" altLang="ko-KR" sz="1600" dirty="0"/>
              <a:t>, </a:t>
            </a:r>
            <a:r>
              <a:rPr lang="ko-KR" altLang="en-US" sz="1600" dirty="0"/>
              <a:t>과일이 </a:t>
            </a:r>
            <a:r>
              <a:rPr lang="ko-KR" altLang="en-US" sz="1600" dirty="0" err="1"/>
              <a:t>맵의</a:t>
            </a:r>
            <a:r>
              <a:rPr lang="ko-KR" altLang="en-US" sz="1600" dirty="0"/>
              <a:t> 어딘가로 이동합니다</a:t>
            </a:r>
            <a:r>
              <a:rPr lang="en-US" altLang="ko-KR" sz="1600" dirty="0"/>
              <a:t>. </a:t>
            </a:r>
            <a:r>
              <a:rPr lang="ko-KR" altLang="en-US" sz="1600" dirty="0"/>
              <a:t>이동한 과일을 다시 찾아 점수를 추가할 수 있습니다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플레이어 이동 시</a:t>
            </a:r>
            <a:r>
              <a:rPr lang="en-US" altLang="ko-KR" sz="1600" dirty="0"/>
              <a:t>, </a:t>
            </a:r>
            <a:r>
              <a:rPr lang="ko-KR" altLang="en-US" sz="1600" dirty="0"/>
              <a:t>피로도가 소모됩니다</a:t>
            </a:r>
            <a:r>
              <a:rPr lang="en-US" altLang="ko-KR" sz="1600" dirty="0"/>
              <a:t>. </a:t>
            </a:r>
            <a:r>
              <a:rPr lang="ko-KR" altLang="en-US" sz="1600" dirty="0"/>
              <a:t>모든 피로도 소모 시 다음 날로 변경되며</a:t>
            </a:r>
            <a:r>
              <a:rPr lang="en-US" altLang="ko-KR" sz="1600" dirty="0"/>
              <a:t>, </a:t>
            </a:r>
            <a:r>
              <a:rPr lang="ko-KR" altLang="en-US" sz="1600" dirty="0"/>
              <a:t>피로도가 초기화 됩니다</a:t>
            </a:r>
            <a:r>
              <a:rPr lang="en-US" altLang="ko-KR" sz="1600" dirty="0"/>
              <a:t>. Day30</a:t>
            </a:r>
            <a:r>
              <a:rPr lang="ko-KR" altLang="en-US" sz="1600" dirty="0"/>
              <a:t>이</a:t>
            </a:r>
            <a:r>
              <a:rPr lang="en-US" altLang="ko-KR" sz="1600" dirty="0"/>
              <a:t> </a:t>
            </a:r>
            <a:r>
              <a:rPr lang="ko-KR" altLang="en-US" sz="1600" dirty="0"/>
              <a:t>되면 게임이 종료되고 움직일 수 없습니다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날이 바뀔 때마다 날씨가 변합니다</a:t>
            </a:r>
            <a:r>
              <a:rPr lang="en-US" altLang="ko-KR" sz="1600" dirty="0"/>
              <a:t>. </a:t>
            </a:r>
            <a:r>
              <a:rPr lang="ko-KR" altLang="en-US" sz="1600" dirty="0"/>
              <a:t>맑은 날은 총 피로도를 증가시켜주지만</a:t>
            </a:r>
            <a:r>
              <a:rPr lang="en-US" altLang="ko-KR" sz="1600" dirty="0"/>
              <a:t>, </a:t>
            </a:r>
            <a:r>
              <a:rPr lang="ko-KR" altLang="en-US" sz="1600" dirty="0"/>
              <a:t>다른 날들은 총 피로도를 감소시킵니다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게임이 종료되면 두 플레이어의 점수를 비교하여 더 높은 점수를 획득한 플레이어가 승리합니다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최대한 적은 움직임으로 많은 과일을 찾아 상대보다 높은 점수를 획득하는 게임입니다</a:t>
            </a:r>
            <a:r>
              <a:rPr lang="en-US" altLang="ko-KR" sz="1600" dirty="0"/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41AF4A7-9826-D68C-DEF4-E271192A3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6341" y="2636087"/>
            <a:ext cx="6066158" cy="2426463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9D2B3BA-3B80-CD99-61D4-ACFE6A6E61E4}"/>
              </a:ext>
            </a:extLst>
          </p:cNvPr>
          <p:cNvSpPr txBox="1">
            <a:spLocks/>
          </p:cNvSpPr>
          <p:nvPr/>
        </p:nvSpPr>
        <p:spPr>
          <a:xfrm>
            <a:off x="7945121" y="1646359"/>
            <a:ext cx="5140960" cy="956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600" dirty="0"/>
              <a:t>스마트정보통신공학과 </a:t>
            </a:r>
            <a:r>
              <a:rPr lang="en-US" altLang="ko-KR" sz="1600" dirty="0"/>
              <a:t>202121099 </a:t>
            </a:r>
            <a:r>
              <a:rPr lang="ko-KR" altLang="en-US" sz="1600" dirty="0"/>
              <a:t>박건우</a:t>
            </a:r>
            <a:endParaRPr lang="en-US" altLang="ko-KR" sz="1600" dirty="0"/>
          </a:p>
          <a:p>
            <a:pPr>
              <a:lnSpc>
                <a:spcPct val="100000"/>
              </a:lnSpc>
            </a:pPr>
            <a:r>
              <a:rPr lang="ko-KR" altLang="en-US" sz="1600" dirty="0"/>
              <a:t>스마트정보통신공학과 </a:t>
            </a:r>
            <a:r>
              <a:rPr lang="en-US" altLang="ko-KR" sz="1600" dirty="0"/>
              <a:t>202121092 </a:t>
            </a:r>
            <a:r>
              <a:rPr lang="ko-KR" altLang="en-US" sz="1600" dirty="0" err="1"/>
              <a:t>김후연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40099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F9C86AA6-97AB-E7CC-1817-B5F156F33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866" y="1123515"/>
            <a:ext cx="6316440" cy="483037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47D2F402-BD55-69DE-7DDD-DF04407F2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40" y="-202048"/>
            <a:ext cx="10515600" cy="1325563"/>
          </a:xfrm>
        </p:spPr>
        <p:txBody>
          <a:bodyPr/>
          <a:lstStyle/>
          <a:p>
            <a:r>
              <a:rPr lang="ko-KR" altLang="en-US" dirty="0"/>
              <a:t>클래스상속</a:t>
            </a:r>
            <a:r>
              <a:rPr lang="en-US" altLang="ko-KR" dirty="0"/>
              <a:t>, Key Down </a:t>
            </a:r>
            <a:r>
              <a:rPr lang="ko-KR" altLang="en-US" dirty="0"/>
              <a:t>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070AAC-EDCA-4C18-089A-FCC467198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40" y="6145162"/>
            <a:ext cx="11681877" cy="95600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1600" dirty="0"/>
              <a:t>플레이어가 이동을 할 때 피로도를 감소시키고</a:t>
            </a:r>
            <a:r>
              <a:rPr lang="en-US" altLang="ko-KR" sz="1600" dirty="0"/>
              <a:t>, 0</a:t>
            </a:r>
            <a:r>
              <a:rPr lang="ko-KR" altLang="en-US" sz="1600" dirty="0"/>
              <a:t>이 되면 날씨를 갱신하고 게임 일차를 증가시킵니다</a:t>
            </a:r>
            <a:r>
              <a:rPr lang="en-US" altLang="ko-KR" sz="1600" dirty="0"/>
              <a:t>.</a:t>
            </a:r>
          </a:p>
          <a:p>
            <a:pPr>
              <a:lnSpc>
                <a:spcPct val="100000"/>
              </a:lnSpc>
            </a:pPr>
            <a:r>
              <a:rPr lang="ko-KR" altLang="en-US" sz="1600" dirty="0"/>
              <a:t>플레이어의 움직임에 따라 각각 다른 이미지가 나오도록 설정</a:t>
            </a:r>
            <a:r>
              <a:rPr lang="en-US" altLang="ko-KR" sz="1600" dirty="0"/>
              <a:t>. </a:t>
            </a:r>
            <a:endParaRPr lang="ko-KR" altLang="en-US" sz="16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1F89299-31B9-1568-641A-D504EB843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5429"/>
            <a:ext cx="5810865" cy="1752113"/>
          </a:xfrm>
          <a:prstGeom prst="rect">
            <a:avLst/>
          </a:prstGeom>
        </p:spPr>
      </p:pic>
      <p:pic>
        <p:nvPicPr>
          <p:cNvPr id="13" name="그림 12" descr="픽셀이(가) 표시된 사진&#10;&#10;자동 생성된 설명">
            <a:extLst>
              <a:ext uri="{FF2B5EF4-FFF2-40B4-BE49-F238E27FC236}">
                <a16:creationId xmlns:a16="http://schemas.microsoft.com/office/drawing/2014/main" id="{FE2C408E-7B59-1BD8-4C7F-C29B4727EE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47542"/>
            <a:ext cx="1908536" cy="2453832"/>
          </a:xfrm>
          <a:prstGeom prst="rect">
            <a:avLst/>
          </a:prstGeom>
        </p:spPr>
      </p:pic>
      <p:pic>
        <p:nvPicPr>
          <p:cNvPr id="15" name="그림 14" descr="픽셀, 다채로움, 사각형, 스크린샷이(가) 표시된 사진&#10;&#10;자동 생성된 설명">
            <a:extLst>
              <a:ext uri="{FF2B5EF4-FFF2-40B4-BE49-F238E27FC236}">
                <a16:creationId xmlns:a16="http://schemas.microsoft.com/office/drawing/2014/main" id="{26C990DE-E974-F6C3-531C-B0B728469D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483" y="3034046"/>
            <a:ext cx="2133898" cy="2743583"/>
          </a:xfrm>
          <a:prstGeom prst="rect">
            <a:avLst/>
          </a:prstGeom>
        </p:spPr>
      </p:pic>
      <p:pic>
        <p:nvPicPr>
          <p:cNvPr id="17" name="그림 16" descr="픽셀, 클립아트, 그래픽, 디자인이(가) 표시된 사진&#10;&#10;자동 생성된 설명">
            <a:extLst>
              <a:ext uri="{FF2B5EF4-FFF2-40B4-BE49-F238E27FC236}">
                <a16:creationId xmlns:a16="http://schemas.microsoft.com/office/drawing/2014/main" id="{92B87D1C-202E-AEAE-05C9-BE9C66590A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018" y="3002666"/>
            <a:ext cx="2133898" cy="274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229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40C03-B080-40B5-7A22-A5848C65A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8280"/>
            <a:ext cx="10515600" cy="1325563"/>
          </a:xfrm>
        </p:spPr>
        <p:txBody>
          <a:bodyPr/>
          <a:lstStyle/>
          <a:p>
            <a:r>
              <a:rPr lang="ko-KR" altLang="en-US" dirty="0"/>
              <a:t>카메라 기능 구현</a:t>
            </a:r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757FAA4B-FCB6-879B-CB5E-5D9743B3E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77093"/>
            <a:ext cx="10515600" cy="1683621"/>
          </a:xfrm>
        </p:spPr>
        <p:txBody>
          <a:bodyPr>
            <a:normAutofit/>
          </a:bodyPr>
          <a:lstStyle/>
          <a:p>
            <a:r>
              <a:rPr lang="ko-KR" altLang="en-US" sz="1600" dirty="0"/>
              <a:t>플레이어를 중심으로 배경 이미지를 확대하고</a:t>
            </a:r>
            <a:r>
              <a:rPr lang="en-US" altLang="ko-KR" sz="1600" dirty="0"/>
              <a:t>, </a:t>
            </a:r>
            <a:r>
              <a:rPr lang="ko-KR" altLang="en-US" sz="1600" dirty="0"/>
              <a:t>플레이어의 이동에 따라 배경 이미지를 자연스럽게 이동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이를 통해 플레이어가 화면을 벗어날 때 배경 이미지가 이동하여 캐릭터가 항상 화면에 보이도록 함</a:t>
            </a:r>
            <a:r>
              <a:rPr lang="en-US" altLang="ko-KR" sz="1600" dirty="0"/>
              <a:t>.</a:t>
            </a:r>
          </a:p>
          <a:p>
            <a:endParaRPr lang="ko-KR" altLang="en-US" sz="1600" dirty="0"/>
          </a:p>
          <a:p>
            <a:r>
              <a:rPr lang="ko-KR" altLang="en-US" sz="1600" dirty="0"/>
              <a:t>배경 이미지는 플레이어의 위치와 함께 이동하지만</a:t>
            </a:r>
            <a:r>
              <a:rPr lang="en-US" altLang="ko-KR" sz="1600" dirty="0"/>
              <a:t>, </a:t>
            </a:r>
            <a:r>
              <a:rPr lang="ko-KR" altLang="en-US" sz="1600" dirty="0"/>
              <a:t>플레이어가 화면의 경계에 가까워질 때마다 배경 이미지가 추가적으로 이동하여 플레이어가 화면을 벗어나지 않도록 함</a:t>
            </a:r>
            <a:r>
              <a:rPr lang="en-US" altLang="ko-KR" sz="1600" dirty="0"/>
              <a:t>. </a:t>
            </a:r>
            <a:r>
              <a:rPr lang="ko-KR" altLang="en-US" sz="1600" dirty="0"/>
              <a:t>이는 </a:t>
            </a:r>
            <a:r>
              <a:rPr lang="en-US" altLang="ko-KR" sz="1600" dirty="0" err="1"/>
              <a:t>AdjustBackgroundImage</a:t>
            </a:r>
            <a:r>
              <a:rPr lang="en-US" altLang="ko-KR" sz="1600" dirty="0"/>
              <a:t> </a:t>
            </a:r>
            <a:r>
              <a:rPr lang="ko-KR" altLang="en-US" sz="1600" dirty="0"/>
              <a:t>메서드에서 수행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D2558E6-44B2-1012-3C81-5A9CF7542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2469" y="0"/>
            <a:ext cx="5781026" cy="4758813"/>
          </a:xfrm>
          <a:prstGeom prst="rect">
            <a:avLst/>
          </a:prstGeom>
        </p:spPr>
      </p:pic>
      <p:pic>
        <p:nvPicPr>
          <p:cNvPr id="5" name="2024-06-11 17-50-46">
            <a:hlinkClick r:id="" action="ppaction://media"/>
            <a:extLst>
              <a:ext uri="{FF2B5EF4-FFF2-40B4-BE49-F238E27FC236}">
                <a16:creationId xmlns:a16="http://schemas.microsoft.com/office/drawing/2014/main" id="{6B2BA8C8-50EF-BF7F-575B-F018F9BB638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8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8505" y="1344741"/>
            <a:ext cx="5073127" cy="2853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031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27978D5-ADF1-BD3F-ADA6-E9F2DF850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79493"/>
            <a:ext cx="10744200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과일 이미지 랜덤 좌표 이동 기능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AB72CD-817C-9BBF-B363-34D3C8A19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6297038" cy="419252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ko-KR" altLang="en-US" sz="1500" dirty="0"/>
          </a:p>
          <a:p>
            <a:r>
              <a:rPr lang="en-US" altLang="ko-KR" sz="1500" dirty="0" err="1"/>
              <a:t>InteractWithTree</a:t>
            </a:r>
            <a:r>
              <a:rPr lang="en-US" altLang="ko-KR" sz="1500" dirty="0"/>
              <a:t> </a:t>
            </a:r>
            <a:r>
              <a:rPr lang="ko-KR" altLang="en-US" sz="1500" dirty="0"/>
              <a:t>메서드</a:t>
            </a:r>
            <a:r>
              <a:rPr lang="en-US" altLang="ko-KR" sz="1500" dirty="0"/>
              <a:t>: </a:t>
            </a:r>
            <a:r>
              <a:rPr lang="ko-KR" altLang="en-US" sz="1500" dirty="0"/>
              <a:t>이 메서드는 플레이어가 주변에 있는 나무와 상호 작용하는 동작을 담당하고 있습니다</a:t>
            </a:r>
            <a:r>
              <a:rPr lang="en-US" altLang="ko-KR" sz="1500" dirty="0"/>
              <a:t>. </a:t>
            </a:r>
            <a:r>
              <a:rPr lang="ko-KR" altLang="en-US" sz="1500" dirty="0"/>
              <a:t>플레이어와 과일 사이의 거리를 계산하여 특정 범위 내에 있다면 해당 식물의 이미지가 보이게 되고 더 가까이 가서 </a:t>
            </a:r>
            <a:r>
              <a:rPr lang="ko-KR" altLang="en-US" sz="1500" dirty="0" err="1"/>
              <a:t>엔터를</a:t>
            </a:r>
            <a:r>
              <a:rPr lang="ko-KR" altLang="en-US" sz="1500" dirty="0"/>
              <a:t> 눌러서 점수를 획득할 수 있습니다 </a:t>
            </a:r>
            <a:r>
              <a:rPr lang="en-US" altLang="ko-KR" sz="1500" dirty="0"/>
              <a:t>.</a:t>
            </a:r>
          </a:p>
          <a:p>
            <a:endParaRPr lang="en-US" altLang="ko-KR" sz="1500" dirty="0"/>
          </a:p>
          <a:p>
            <a:r>
              <a:rPr lang="en-US" altLang="ko-KR" sz="1500" dirty="0" err="1"/>
              <a:t>plantPictureBox.Location</a:t>
            </a:r>
            <a:r>
              <a:rPr lang="en-US" altLang="ko-KR" sz="1500" dirty="0"/>
              <a:t> </a:t>
            </a:r>
            <a:r>
              <a:rPr lang="ko-KR" altLang="en-US" sz="1500" dirty="0"/>
              <a:t>변경</a:t>
            </a:r>
            <a:r>
              <a:rPr lang="en-US" altLang="ko-KR" sz="1500" dirty="0"/>
              <a:t>: </a:t>
            </a:r>
            <a:r>
              <a:rPr lang="ko-KR" altLang="en-US" sz="1500" dirty="0" err="1"/>
              <a:t>엔터를</a:t>
            </a:r>
            <a:r>
              <a:rPr lang="ko-KR" altLang="en-US" sz="1500" dirty="0"/>
              <a:t> 눌러서 점수를 얻게 되면 과일의 </a:t>
            </a:r>
            <a:r>
              <a:rPr lang="en-US" altLang="ko-KR" sz="1500" dirty="0" err="1"/>
              <a:t>plantPictureBox</a:t>
            </a:r>
            <a:r>
              <a:rPr lang="ko-KR" altLang="en-US" sz="1500" dirty="0"/>
              <a:t> 위치가 새로운 랜덤 좌표로 변경됩니다</a:t>
            </a:r>
            <a:r>
              <a:rPr lang="en-US" altLang="ko-KR" sz="1500" dirty="0"/>
              <a:t>. </a:t>
            </a:r>
            <a:r>
              <a:rPr lang="ko-KR" altLang="en-US" sz="1500" dirty="0"/>
              <a:t>이를 통해 과일이 화면에서 사라지고 새로운 위치에 나타나도록 할 수 있습니다</a:t>
            </a:r>
            <a:r>
              <a:rPr lang="en-US" altLang="ko-KR" sz="1500" dirty="0"/>
              <a:t>.</a:t>
            </a:r>
          </a:p>
          <a:p>
            <a:endParaRPr lang="en-US" altLang="ko-KR" sz="1500" dirty="0"/>
          </a:p>
          <a:p>
            <a:r>
              <a:rPr lang="ko-KR" altLang="en-US" sz="1500" dirty="0"/>
              <a:t>랜덤 좌표 생성</a:t>
            </a:r>
            <a:r>
              <a:rPr lang="en-US" altLang="ko-KR" sz="1500" dirty="0"/>
              <a:t>: </a:t>
            </a:r>
            <a:r>
              <a:rPr lang="ko-KR" altLang="en-US" sz="1500" dirty="0"/>
              <a:t>이동할 새로운 위치는 </a:t>
            </a:r>
            <a:r>
              <a:rPr lang="en-US" altLang="ko-KR" sz="1500" dirty="0"/>
              <a:t>Random </a:t>
            </a:r>
            <a:r>
              <a:rPr lang="ko-KR" altLang="en-US" sz="1500" dirty="0"/>
              <a:t>클래스를 사용하여 화면 내의 </a:t>
            </a:r>
            <a:r>
              <a:rPr lang="ko-KR" altLang="en-US" sz="1500" dirty="0" err="1"/>
              <a:t>랜덤한</a:t>
            </a:r>
            <a:r>
              <a:rPr lang="ko-KR" altLang="en-US" sz="1500" dirty="0"/>
              <a:t> 좌표로 생성됩니다</a:t>
            </a:r>
            <a:r>
              <a:rPr lang="en-US" altLang="ko-KR" sz="1500" dirty="0"/>
              <a:t>. Random </a:t>
            </a:r>
            <a:r>
              <a:rPr lang="ko-KR" altLang="en-US" sz="1500" dirty="0"/>
              <a:t>클래스는 </a:t>
            </a:r>
            <a:r>
              <a:rPr lang="en-US" altLang="ko-KR" sz="1500" dirty="0"/>
              <a:t>Next </a:t>
            </a:r>
            <a:r>
              <a:rPr lang="ko-KR" altLang="en-US" sz="1500" dirty="0"/>
              <a:t>메서드를 사용하여 </a:t>
            </a:r>
            <a:r>
              <a:rPr lang="en-US" altLang="ko-KR" sz="1500" dirty="0"/>
              <a:t>X</a:t>
            </a:r>
            <a:r>
              <a:rPr lang="ko-KR" altLang="en-US" sz="1500" dirty="0"/>
              <a:t>와 </a:t>
            </a:r>
            <a:r>
              <a:rPr lang="en-US" altLang="ko-KR" sz="1500" dirty="0"/>
              <a:t>Y </a:t>
            </a:r>
            <a:r>
              <a:rPr lang="ko-KR" altLang="en-US" sz="1500" dirty="0"/>
              <a:t>좌표를 생성하고</a:t>
            </a:r>
            <a:r>
              <a:rPr lang="en-US" altLang="ko-KR" sz="1500" dirty="0"/>
              <a:t>, </a:t>
            </a:r>
            <a:r>
              <a:rPr lang="ko-KR" altLang="en-US" sz="1500" dirty="0"/>
              <a:t>이를 이용하여 새로운 위치에 과일이 생성되게 됩니다</a:t>
            </a:r>
            <a:r>
              <a:rPr lang="en-US" altLang="ko-KR" sz="1500" dirty="0"/>
              <a:t>.</a:t>
            </a:r>
            <a:endParaRPr lang="ko-KR" altLang="en-US" sz="15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224D594-3947-1401-7D92-BB9E0E1E4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57" y="1805056"/>
            <a:ext cx="5772305" cy="437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405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44525BE-195D-A35E-4206-8762479ED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658" y="13597"/>
            <a:ext cx="10815320" cy="1325563"/>
          </a:xfrm>
        </p:spPr>
        <p:txBody>
          <a:bodyPr>
            <a:normAutofit/>
          </a:bodyPr>
          <a:lstStyle/>
          <a:p>
            <a:r>
              <a:rPr lang="ko-KR" altLang="en-US" sz="3700" dirty="0"/>
              <a:t>멀티플레이어 상대 플레이어의 움직임 동기화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955272-6973-F1D9-47E0-5674F8CE4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4977" y="2522188"/>
            <a:ext cx="6288577" cy="4192520"/>
          </a:xfrm>
        </p:spPr>
        <p:txBody>
          <a:bodyPr>
            <a:normAutofit/>
          </a:bodyPr>
          <a:lstStyle/>
          <a:p>
            <a:r>
              <a:rPr lang="en-US" altLang="ko-KR" sz="1800" dirty="0" err="1"/>
              <a:t>SendPosition</a:t>
            </a:r>
            <a:r>
              <a:rPr lang="en-US" altLang="ko-KR" sz="1800" dirty="0"/>
              <a:t> </a:t>
            </a:r>
            <a:r>
              <a:rPr lang="ko-KR" altLang="en-US" sz="1800" dirty="0"/>
              <a:t>메서드를 호출하여 상대 플레이어의 새로운 위치를 서버로 전송합니다</a:t>
            </a:r>
            <a:r>
              <a:rPr lang="en-US" altLang="ko-KR" sz="1800" dirty="0"/>
              <a:t>. </a:t>
            </a:r>
            <a:r>
              <a:rPr lang="ko-KR" altLang="en-US" sz="1800" dirty="0"/>
              <a:t>이 때</a:t>
            </a:r>
            <a:r>
              <a:rPr lang="en-US" altLang="ko-KR" sz="1800" dirty="0"/>
              <a:t>, </a:t>
            </a:r>
            <a:r>
              <a:rPr lang="ko-KR" altLang="en-US" sz="1800" dirty="0"/>
              <a:t>상대 플레이어의 위치는 클라이언트에서만 이동하고 있으며</a:t>
            </a:r>
            <a:r>
              <a:rPr lang="en-US" altLang="ko-KR" sz="1800" dirty="0"/>
              <a:t>, </a:t>
            </a:r>
            <a:r>
              <a:rPr lang="ko-KR" altLang="en-US" sz="1800" dirty="0"/>
              <a:t>서버로 위치를 전송하는 것입니다</a:t>
            </a:r>
            <a:r>
              <a:rPr lang="en-US" altLang="ko-KR" sz="1800" dirty="0"/>
              <a:t>.</a:t>
            </a:r>
            <a:r>
              <a:rPr lang="ko-KR" altLang="en-US" sz="1800" dirty="0"/>
              <a:t> 이렇게 서버를 통해 상대 플레이어의 위치 정보가 전송되면</a:t>
            </a:r>
            <a:r>
              <a:rPr lang="en-US" altLang="ko-KR" sz="1800" dirty="0"/>
              <a:t>, </a:t>
            </a:r>
            <a:r>
              <a:rPr lang="ko-KR" altLang="en-US" sz="1800" dirty="0"/>
              <a:t>각 클라이언트는 이 정보를 수신하여 상대 플레이어의 움직임을 동기화합니다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이러한 방식으로</a:t>
            </a:r>
            <a:r>
              <a:rPr lang="en-US" altLang="ko-KR" sz="1800" dirty="0"/>
              <a:t>, </a:t>
            </a:r>
            <a:r>
              <a:rPr lang="ko-KR" altLang="en-US" sz="1800" dirty="0"/>
              <a:t>멀티플레이어 게임에서는 모든 플레이어의 움직임이 서버를 통해 동기화되므로</a:t>
            </a:r>
            <a:r>
              <a:rPr lang="en-US" altLang="ko-KR" sz="1800" dirty="0"/>
              <a:t>, </a:t>
            </a:r>
            <a:r>
              <a:rPr lang="ko-KR" altLang="en-US" sz="1800" dirty="0"/>
              <a:t>각 플레이어는 게임 화면에서 다른 플레이어의 위치를 정확하게 파악할 수 있습니다</a:t>
            </a:r>
            <a:r>
              <a:rPr lang="en-US" altLang="ko-KR" sz="1800" dirty="0"/>
              <a:t>. </a:t>
            </a:r>
            <a:r>
              <a:rPr lang="ko-KR" altLang="en-US" sz="1800" dirty="0"/>
              <a:t>이는 게임에서</a:t>
            </a:r>
            <a:r>
              <a:rPr lang="en-US" altLang="ko-KR" sz="1800" dirty="0"/>
              <a:t> </a:t>
            </a:r>
            <a:r>
              <a:rPr lang="ko-KR" altLang="en-US" sz="1800" dirty="0"/>
              <a:t>플레이어들 간의 상호작용을 가능하게 합니다</a:t>
            </a:r>
            <a:r>
              <a:rPr lang="en-US" altLang="ko-KR" sz="1800" dirty="0"/>
              <a:t>.</a:t>
            </a:r>
            <a:endParaRPr lang="ko-KR" altLang="en-US" sz="1800" dirty="0"/>
          </a:p>
          <a:p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778C2A8-6B9A-6212-80E9-89A1AF4F0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29" y="2076740"/>
            <a:ext cx="5682765" cy="340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723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415</Words>
  <Application>Microsoft Office PowerPoint</Application>
  <PresentationFormat>와이드스크린</PresentationFormat>
  <Paragraphs>29</Paragraphs>
  <Slides>5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Calibri</vt:lpstr>
      <vt:lpstr>Office 테마</vt:lpstr>
      <vt:lpstr>보물찾기 게임</vt:lpstr>
      <vt:lpstr>클래스상속, Key Down 기능</vt:lpstr>
      <vt:lpstr>카메라 기능 구현</vt:lpstr>
      <vt:lpstr>과일 이미지 랜덤 좌표 이동 기능</vt:lpstr>
      <vt:lpstr>멀티플레이어 상대 플레이어의 움직임 동기화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후연 김</dc:creator>
  <cp:lastModifiedBy>건우 박</cp:lastModifiedBy>
  <cp:revision>6</cp:revision>
  <dcterms:created xsi:type="dcterms:W3CDTF">2024-06-11T05:48:31Z</dcterms:created>
  <dcterms:modified xsi:type="dcterms:W3CDTF">2024-06-11T11:46:01Z</dcterms:modified>
</cp:coreProperties>
</file>

<file path=docProps/thumbnail.jpeg>
</file>